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5" d="100"/>
          <a:sy n="35" d="100"/>
        </p:scale>
        <p:origin x="-155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3BA96-8F45-4AFA-9459-60A2E37D006C}" type="datetimeFigureOut">
              <a:rPr lang="es-ES" smtClean="0"/>
              <a:t>24/11/2010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F8B09-ED19-4EB0-9FDB-3379FB57A02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CUMPLEAÑ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14290"/>
            <a:ext cx="5357849" cy="64294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BLANCA NUBIA</dc:creator>
  <cp:lastModifiedBy>BLANCA NUBIA</cp:lastModifiedBy>
  <cp:revision>1</cp:revision>
  <dcterms:created xsi:type="dcterms:W3CDTF">2010-11-25T03:50:18Z</dcterms:created>
  <dcterms:modified xsi:type="dcterms:W3CDTF">2010-11-25T03:51:46Z</dcterms:modified>
</cp:coreProperties>
</file>